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BE747A-E9AA-4585-B338-2A06A0C21759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79BBB-ACF2-41C0-8C9F-B7D0A660B8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64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22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693FD4-8F83-4EF7-AC3F-0DC0388986B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0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929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792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591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8058" y="0"/>
            <a:ext cx="12133943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1016000" y="6356351"/>
            <a:ext cx="28448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4/1/2020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70400" y="6356351"/>
            <a:ext cx="386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40800" y="6356351"/>
            <a:ext cx="28448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327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640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58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522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267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990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715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271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32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A930F7-6F8E-4CF9-BAA5-A4A71CAA6A28}" type="datetimeFigureOut">
              <a:rPr lang="en-US" smtClean="0"/>
              <a:t>4/1/2020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C326C0-6328-416C-AEDF-454956CBB6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481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jpe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  <p:custDataLst>
              <p:tags r:id="rId2"/>
            </p:custDataLst>
          </p:nvPr>
        </p:nvSpPr>
        <p:spPr>
          <a:xfrm>
            <a:off x="2590800" y="269875"/>
            <a:ext cx="80772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4947601" y="770919"/>
            <a:ext cx="291778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ar-EG" sz="2800" b="1" dirty="0"/>
              <a:t>بسم الله الرحمن الرحيم </a:t>
            </a:r>
            <a:endParaRPr lang="en-GB" sz="2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965104" y="1412875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EG" sz="3200" dirty="0"/>
              <a:t>محاضرة الفرقة الثانية </a:t>
            </a:r>
            <a:endParaRPr lang="en-US" sz="3200" dirty="0"/>
          </a:p>
          <a:p>
            <a:pPr algn="ctr"/>
            <a:r>
              <a:rPr lang="ar-EG" sz="3200" dirty="0"/>
              <a:t>الاحد 22-3-2020</a:t>
            </a:r>
            <a:endParaRPr lang="en-GB" sz="3200" dirty="0"/>
          </a:p>
        </p:txBody>
      </p:sp>
      <p:pic>
        <p:nvPicPr>
          <p:cNvPr id="8194" name="Picture 2" descr="شعار جامعة بنها الجديد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8316" y="0"/>
            <a:ext cx="1371600" cy="764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7"/>
          <p:cNvSpPr/>
          <p:nvPr/>
        </p:nvSpPr>
        <p:spPr>
          <a:xfrm>
            <a:off x="2224401" y="3072606"/>
            <a:ext cx="846672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2800" b="1" i="1" dirty="0"/>
              <a:t>مادة : اجتماع صناعى </a:t>
            </a:r>
            <a:endParaRPr lang="en-GB" sz="1400" b="1" i="1" dirty="0"/>
          </a:p>
        </p:txBody>
      </p:sp>
      <p:sp>
        <p:nvSpPr>
          <p:cNvPr id="9" name="Rectangle 8"/>
          <p:cNvSpPr/>
          <p:nvPr/>
        </p:nvSpPr>
        <p:spPr>
          <a:xfrm>
            <a:off x="2325532" y="4589513"/>
            <a:ext cx="846672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i="1" dirty="0"/>
              <a:t>By </a:t>
            </a:r>
            <a:endParaRPr lang="en-GB" sz="4000" dirty="0"/>
          </a:p>
          <a:p>
            <a:pPr algn="ctr"/>
            <a:r>
              <a:rPr lang="en-US" sz="4000" b="1" dirty="0"/>
              <a:t>DR. </a:t>
            </a:r>
            <a:r>
              <a:rPr lang="en-US" sz="4000" b="1" dirty="0" err="1"/>
              <a:t>Karima</a:t>
            </a:r>
            <a:r>
              <a:rPr lang="en-US" sz="4000" b="1" dirty="0"/>
              <a:t> </a:t>
            </a:r>
            <a:r>
              <a:rPr lang="en-US" sz="4000" b="1" dirty="0" err="1"/>
              <a:t>samer</a:t>
            </a:r>
            <a:r>
              <a:rPr lang="en-US" sz="4000" b="1" dirty="0"/>
              <a:t> el </a:t>
            </a:r>
            <a:r>
              <a:rPr lang="en-US" sz="4000" b="1" dirty="0" err="1"/>
              <a:t>hosary</a:t>
            </a:r>
            <a:r>
              <a:rPr lang="en-US" sz="4000" b="1" dirty="0"/>
              <a:t> </a:t>
            </a:r>
            <a:endParaRPr lang="en-GB" sz="4000" b="1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98146295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51584" y="116632"/>
            <a:ext cx="806489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EG" sz="2800" dirty="0"/>
              <a:t>الفصل الثانى : الصناعة والاسرة</a:t>
            </a:r>
            <a:endParaRPr lang="en-US" sz="2800" dirty="0"/>
          </a:p>
          <a:p>
            <a:pPr algn="r"/>
            <a:r>
              <a:rPr lang="ar-EG" sz="2800" dirty="0"/>
              <a:t>اولا : العلاقة بين التصنيع والتغير فى نظام الاسرة </a:t>
            </a:r>
          </a:p>
          <a:p>
            <a:pPr algn="r"/>
            <a:r>
              <a:rPr lang="ar-EG" sz="2800" dirty="0"/>
              <a:t>- لويس مورجان وانصاره نظرية التطوير </a:t>
            </a:r>
          </a:p>
          <a:p>
            <a:pPr algn="r"/>
            <a:r>
              <a:rPr lang="ar-EG" sz="2800" dirty="0"/>
              <a:t>- كارل ماركس وتأثير الصناعة على الاسرة فى عهد النظام الرأسمالى </a:t>
            </a:r>
          </a:p>
          <a:p>
            <a:pPr algn="r"/>
            <a:r>
              <a:rPr lang="ar-EG" sz="2800" dirty="0"/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2711624" y="2551837"/>
            <a:ext cx="770485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EG" sz="2800" dirty="0"/>
              <a:t>ثانيا : التصنيع وعلاقته بالتغير فى بناء الاسرة </a:t>
            </a:r>
          </a:p>
          <a:p>
            <a:pPr algn="r"/>
            <a:r>
              <a:rPr lang="ar-EG" sz="2800" dirty="0"/>
              <a:t>1-شكل الاجرة </a:t>
            </a:r>
          </a:p>
          <a:p>
            <a:pPr algn="r"/>
            <a:r>
              <a:rPr lang="ar-EG" sz="2800" dirty="0"/>
              <a:t>2-السلطة </a:t>
            </a:r>
          </a:p>
          <a:p>
            <a:pPr algn="r"/>
            <a:r>
              <a:rPr lang="ar-EG" sz="2800" dirty="0"/>
              <a:t>3-الزواج </a:t>
            </a:r>
          </a:p>
          <a:p>
            <a:pPr algn="r"/>
            <a:r>
              <a:rPr lang="ar-EG" sz="2800" dirty="0"/>
              <a:t>4-الانجاب </a:t>
            </a:r>
          </a:p>
          <a:p>
            <a:pPr algn="r"/>
            <a:r>
              <a:rPr lang="ar-EG" sz="2800" dirty="0"/>
              <a:t>5-الطلاق </a:t>
            </a:r>
          </a:p>
        </p:txBody>
      </p:sp>
      <p:sp>
        <p:nvSpPr>
          <p:cNvPr id="4" name="Rectangle 3"/>
          <p:cNvSpPr/>
          <p:nvPr/>
        </p:nvSpPr>
        <p:spPr>
          <a:xfrm>
            <a:off x="5587914" y="5373216"/>
            <a:ext cx="482856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ar-EG" sz="2800" dirty="0"/>
              <a:t>ثالثا: التصنيع والتغير فى وظائف الاسرة </a:t>
            </a:r>
          </a:p>
        </p:txBody>
      </p:sp>
      <p:sp>
        <p:nvSpPr>
          <p:cNvPr id="5" name="Rectangle 4"/>
          <p:cNvSpPr/>
          <p:nvPr/>
        </p:nvSpPr>
        <p:spPr>
          <a:xfrm>
            <a:off x="4527277" y="6059429"/>
            <a:ext cx="62343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ar-EG" sz="2800" dirty="0"/>
              <a:t>عمل ورقة بحثتية حول الصناعة وتأثيرها على الاسرة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123056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</Words>
  <Application>Microsoft Office PowerPoint</Application>
  <PresentationFormat>Widescreen</PresentationFormat>
  <Paragraphs>22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PC</dc:creator>
  <cp:lastModifiedBy>Tarek PC</cp:lastModifiedBy>
  <cp:revision>2</cp:revision>
  <dcterms:created xsi:type="dcterms:W3CDTF">2020-04-01T11:18:51Z</dcterms:created>
  <dcterms:modified xsi:type="dcterms:W3CDTF">2020-04-01T11:20:30Z</dcterms:modified>
</cp:coreProperties>
</file>